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0" r:id="rId4"/>
    <p:sldId id="261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70" r:id="rId1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2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799B8-92A6-4C89-8EAA-8BA38F94641C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651DB-3A4F-4008-9CA2-4E2B19C1770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2280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651DB-3A4F-4008-9CA2-4E2B19C1770B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13081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651DB-3A4F-4008-9CA2-4E2B19C1770B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18712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651DB-3A4F-4008-9CA2-4E2B19C1770B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35589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651DB-3A4F-4008-9CA2-4E2B19C1770B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15388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651DB-3A4F-4008-9CA2-4E2B19C1770B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003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651DB-3A4F-4008-9CA2-4E2B19C1770B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4575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651DB-3A4F-4008-9CA2-4E2B19C1770B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0893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651DB-3A4F-4008-9CA2-4E2B19C1770B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8464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651DB-3A4F-4008-9CA2-4E2B19C1770B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01928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651DB-3A4F-4008-9CA2-4E2B19C1770B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2525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5B5F79-71E9-4583-95EF-EC21DA15D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220891-1C2F-4A11-81E4-28993EEC2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869417-4A9D-4F72-8C16-B2073E6D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2E6D6C-88D7-4FF0-8797-870D5473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A0979A-B7BC-44C8-9717-5A39616EA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0695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F58106-2150-4896-876C-2FBBA7850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AE9628-30BA-43A3-85B1-7B050E9F8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DEB6AC-2746-485D-A111-41E552F84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2D5CF7-D4F5-48EC-AF0A-A24BB0CF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E5902E-0C58-4365-8B35-4D7BDBEB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03842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9C8602-DE47-4859-95F1-7551A465A1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E16B8B-BFB5-47FF-93CC-136A152D2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2E618B-D4A5-4AB5-A5D3-9F0786133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10EFF-1FFF-4AD5-ACAB-F976B30D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2043B6-6BD9-4C57-BD00-4947BFE2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7143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52F7F-6F48-4380-99C2-5F22A6828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205629-7722-45D2-866E-964FC72B5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7F6796-04E6-4035-9896-426C3EB91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11B2A9-DCA9-4903-BB27-3FC7B603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8CF983-0D98-444C-B617-F5DB4B54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3835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60597-CC63-47EC-8CAD-4DAF89D5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4821EB-43BC-424F-9C95-40157A2B5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BA85C-CC41-4FB6-AEA0-553026DF0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B8966C-C5D8-4B19-BBB8-C8F595A6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381D60-D1D5-4921-A010-5E0D5877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6123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98A1E-F6EC-40FD-AD72-2718D8313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136D06-C19C-46DF-BDAC-765114735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49E647-1896-4445-8C0F-E2EBC7F27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6CA131-6A83-4943-8392-DC28234CD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7F8DA4-0F57-409F-AC6D-1195A55DD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44A4B6-BD6E-4A8D-989B-72FA03D9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655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B12D2A-08CD-4C08-8463-58CCDBFD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DC9528-D1E0-4C09-AC22-88553022E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E25787-32B0-4338-A3DB-30EE8CF0F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13D7AA-F3B2-4EE3-8AEE-6E4789A99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173949-D02D-44D6-AC10-E8CB19B24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9A978C0-BDA4-412F-9DF5-E201681F0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15FA4C-76E6-4583-804D-B272D780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5F6DBD-0017-472B-8F4C-AF314718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3229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613E3-E570-40AC-B671-66835523A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4402BAB-E1B9-475E-B6B5-31D34E8A0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91D5AC-7564-4DF2-8C7C-4A9CE278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F60176-7621-4E91-88F1-2749A61B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1271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B39A139-EFF9-4177-AB64-68EC1A01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DC09EF6-D627-4E94-A2EE-289EE735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3ED31C-ABCE-4331-99AD-FFBC0521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9300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E3F0F4-E81C-439D-A835-CF5815C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7FDB6A-4AF0-4FEE-846E-1933198A9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F73437-2588-46B4-8092-FFC215766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7CEA1-0E26-4D00-A567-B1436ABEF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2EA4F2-5E0A-4894-9B58-B6BB2E6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6DEFE8-1FC1-4A96-8E5B-9A6AC1DF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1151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9F824-997A-4CA9-AC1E-A165C52E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AEFAEAE-55CD-4CB3-8228-18B43C416F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92A398-A6D6-4F3B-8E28-01A846B81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6F4972-70AC-45DC-B263-0B1D5C376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C7675F-81B3-400C-8425-1D1D5DDA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DF489C-A074-464F-BE65-D38086B2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5600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6D638F4-19C4-4A34-8677-110D5CFE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5CA114-1C42-41D2-A7D7-5EAA005D8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EAB541-36DF-4CD3-AEFF-36F3B682A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8ACBE-524D-4C31-8217-7DDD532F8772}" type="datetimeFigureOut">
              <a:rPr lang="lt-LT" smtClean="0"/>
              <a:t>2021-05-13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00A75E-DA47-4151-A82C-5793AFBEC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4AB6FC-3BFA-4E5F-8B76-189DBE284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6B55-AAFB-4E20-83F1-F35139F94D5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154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C770A5-FEE4-4AA8-AD6D-624B99F8C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6" y="732609"/>
            <a:ext cx="7555569" cy="2696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E078BD-1AA7-45F0-A3BD-8E4740CFC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8986" y="5758048"/>
            <a:ext cx="2733964" cy="437302"/>
          </a:xfrm>
        </p:spPr>
        <p:txBody>
          <a:bodyPr>
            <a:noAutofit/>
          </a:bodyPr>
          <a:lstStyle/>
          <a:p>
            <a:r>
              <a:rPr lang="lt-LT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Jurga Šuminienė</a:t>
            </a:r>
            <a:r>
              <a:rPr lang="lt-LT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2021-04-16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79E46B-0F7A-4E9E-8F1B-A6E4FCB98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149" y="3681066"/>
            <a:ext cx="9555333" cy="437302"/>
          </a:xfrm>
        </p:spPr>
        <p:txBody>
          <a:bodyPr>
            <a:normAutofit/>
          </a:bodyPr>
          <a:lstStyle/>
          <a:p>
            <a:r>
              <a:rPr lang="lt-LT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INOVACIJOS MEDICINOJE COVID-19 PANDEMIJOS METU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5DF13F-F0F6-44D5-8A54-8DA0CF6B2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27" y="229159"/>
            <a:ext cx="1646063" cy="1481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FDEFBC-4635-4339-82BD-BBB578E35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106" y="5399452"/>
            <a:ext cx="1133984" cy="1209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872C97-E4AC-4A40-8F92-38A9F3B31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2411" y="5518841"/>
            <a:ext cx="970804" cy="9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F632F-E0CC-490C-9B5A-FDDE3A01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96" y="540849"/>
            <a:ext cx="10236201" cy="1851560"/>
          </a:xfrm>
        </p:spPr>
        <p:txBody>
          <a:bodyPr>
            <a:noAutofit/>
          </a:bodyPr>
          <a:lstStyle/>
          <a:p>
            <a:pPr algn="ctr"/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Dirbtiniai plaučių ventiliatoriai (3)</a:t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14" y="1466629"/>
            <a:ext cx="2949691" cy="3012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087" y="3629121"/>
            <a:ext cx="3440545" cy="2293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686" y="1915226"/>
            <a:ext cx="3798311" cy="21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7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F632F-E0CC-490C-9B5A-FDDE3A01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96" y="540849"/>
            <a:ext cx="10236201" cy="1851560"/>
          </a:xfrm>
        </p:spPr>
        <p:txBody>
          <a:bodyPr>
            <a:noAutofit/>
          </a:bodyPr>
          <a:lstStyle/>
          <a:p>
            <a:pPr algn="ctr"/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Medicininės veido kaukės, respiratoriai (2)</a:t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96" y="1662545"/>
            <a:ext cx="2697685" cy="3291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583" y="3527352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675" y="2017351"/>
            <a:ext cx="2581564" cy="25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88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2146"/>
            <a:ext cx="9144000" cy="844982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 diagnostika (1)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5855" y="2299855"/>
            <a:ext cx="9892145" cy="3315854"/>
          </a:xfrm>
        </p:spPr>
        <p:txBody>
          <a:bodyPr/>
          <a:lstStyle/>
          <a:p>
            <a:pPr algn="l"/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lt-L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Klinikinė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lt-LT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Laboratorinė diagnostika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86" y="2299855"/>
            <a:ext cx="1771188" cy="117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111" y="2299855"/>
            <a:ext cx="1739445" cy="1302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230" y="4186761"/>
            <a:ext cx="2097206" cy="1920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867" y="4186761"/>
            <a:ext cx="2436578" cy="154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9634859" y="5320903"/>
            <a:ext cx="2298522" cy="12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73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F632F-E0CC-490C-9B5A-FDDE3A01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346" y="1094840"/>
            <a:ext cx="10236201" cy="2669291"/>
          </a:xfrm>
        </p:spPr>
        <p:txBody>
          <a:bodyPr>
            <a:normAutofit/>
          </a:bodyPr>
          <a:lstStyle/>
          <a:p>
            <a:pPr algn="ctr"/>
            <a:r>
              <a:rPr lang="lt-LT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geriausių medicinos naujovių Covid-19 pandemijos metu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88A8722-1FAE-4DE4-97A5-F5828F384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64605" y="5077475"/>
            <a:ext cx="2627791" cy="10066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871352-2225-42DE-817A-082F9311E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660" y="4713695"/>
            <a:ext cx="963472" cy="8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2315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F632F-E0CC-490C-9B5A-FDDE3A01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346" y="1094840"/>
            <a:ext cx="10236201" cy="2334160"/>
          </a:xfrm>
        </p:spPr>
        <p:txBody>
          <a:bodyPr>
            <a:noAutofit/>
          </a:bodyPr>
          <a:lstStyle/>
          <a:p>
            <a:pPr algn="ctr"/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ROBOTIKA (10)</a:t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F86B9CF8-8F0C-4228-B76F-453F3F6A5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0236" y="2767621"/>
            <a:ext cx="2363375" cy="3325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8FB6B48-6652-4FF6-AB9D-88694BAEA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428" y="2731066"/>
            <a:ext cx="2503918" cy="3361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EF1070-59C3-49D7-8069-5FD544DD7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121" y="2731066"/>
            <a:ext cx="2519796" cy="33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85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F632F-E0CC-490C-9B5A-FDDE3A01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346" y="919958"/>
            <a:ext cx="10236201" cy="1851560"/>
          </a:xfrm>
        </p:spPr>
        <p:txBody>
          <a:bodyPr>
            <a:noAutofit/>
          </a:bodyPr>
          <a:lstStyle/>
          <a:p>
            <a:pPr algn="ctr"/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DRONAI (9)</a:t>
            </a:r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F90366-6544-4009-BEE9-CAD38A495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1" y="2526844"/>
            <a:ext cx="4242711" cy="3060457"/>
          </a:xfrm>
          <a:prstGeom prst="rect">
            <a:avLst/>
          </a:prstGeom>
        </p:spPr>
      </p:pic>
      <p:pic>
        <p:nvPicPr>
          <p:cNvPr id="14" name="Graphic 13" descr="Arrow Slight curve">
            <a:extLst>
              <a:ext uri="{FF2B5EF4-FFF2-40B4-BE49-F238E27FC236}">
                <a16:creationId xmlns:a16="http://schemas.microsoft.com/office/drawing/2014/main" xmlns="" id="{89F57A85-8DEB-4A0C-ADF6-24A058CF2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60173" y="2711600"/>
            <a:ext cx="2512047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C0E7FE-7C5F-4559-B312-F7694D8D6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845" y="3599832"/>
            <a:ext cx="2511770" cy="914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A0D3C33-1444-41D8-A647-5E8808C70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450" y="4610069"/>
            <a:ext cx="2511770" cy="9144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BB5D779-1490-4754-A99F-16D11AB6F2CC}"/>
              </a:ext>
            </a:extLst>
          </p:cNvPr>
          <p:cNvSpPr txBox="1"/>
          <p:nvPr/>
        </p:nvSpPr>
        <p:spPr>
          <a:xfrm>
            <a:off x="7712608" y="2704407"/>
            <a:ext cx="379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Aptikti  žmones, turinčius COVID-19 simptomus</a:t>
            </a:r>
            <a:endParaRPr lang="lt-LT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AD0DEDE-08DE-4777-A5D4-8AF28C535B79}"/>
              </a:ext>
            </a:extLst>
          </p:cNvPr>
          <p:cNvSpPr txBox="1"/>
          <p:nvPr/>
        </p:nvSpPr>
        <p:spPr>
          <a:xfrm>
            <a:off x="7712608" y="3533674"/>
            <a:ext cx="3795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Naudojami  kaip ankstyvosios diagnostikos priemonės, gaunant žmonių temperatūrą ir nustatant galimą infekcijos plitimą</a:t>
            </a:r>
            <a:endParaRPr lang="lt-LT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1A45C6-44B0-4997-AD28-1537086BA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4955" y="4916939"/>
            <a:ext cx="448704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26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F632F-E0CC-490C-9B5A-FDDE3A01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49" y="440564"/>
            <a:ext cx="10236201" cy="1851560"/>
          </a:xfrm>
        </p:spPr>
        <p:txBody>
          <a:bodyPr>
            <a:noAutofit/>
          </a:bodyPr>
          <a:lstStyle/>
          <a:p>
            <a:pPr algn="ctr"/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Dezinfekcija UV-C (8)</a:t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9FEF2E-D85E-4B96-8D78-4F34AD72D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57" y="2211043"/>
            <a:ext cx="3359187" cy="3359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21567E-775A-4618-AD9F-A9F2D8242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53" y="2211044"/>
            <a:ext cx="2501813" cy="335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B3EA70-98A4-467E-B9BD-189949300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4" y="2211043"/>
            <a:ext cx="2710440" cy="3359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306E54-1125-4DC0-9783-9E436CEC1252}"/>
              </a:ext>
            </a:extLst>
          </p:cNvPr>
          <p:cNvSpPr txBox="1"/>
          <p:nvPr/>
        </p:nvSpPr>
        <p:spPr>
          <a:xfrm>
            <a:off x="8495930" y="2539015"/>
            <a:ext cx="52378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74710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F632F-E0CC-490C-9B5A-FDDE3A01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49" y="440564"/>
            <a:ext cx="10236201" cy="1851560"/>
          </a:xfrm>
        </p:spPr>
        <p:txBody>
          <a:bodyPr>
            <a:noAutofit/>
          </a:bodyPr>
          <a:lstStyle/>
          <a:p>
            <a:pPr algn="ctr"/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Gyvybinių funkcijų monitorius (7)</a:t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3128A3-BECC-45AF-A14F-CAF84AF24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893" y="3790881"/>
            <a:ext cx="2435857" cy="2435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BE654-9D14-4DEA-92DB-AC028ABD1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728" y="2495426"/>
            <a:ext cx="6120914" cy="14448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A440F3-3125-4B9B-AD26-9718B236D80D}"/>
              </a:ext>
            </a:extLst>
          </p:cNvPr>
          <p:cNvSpPr/>
          <p:nvPr/>
        </p:nvSpPr>
        <p:spPr>
          <a:xfrm>
            <a:off x="2630728" y="2492459"/>
            <a:ext cx="3998659" cy="1444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31B546-443E-429A-80C8-DAF8DD174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728" y="2367081"/>
            <a:ext cx="2634736" cy="1695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EF05D6-ECD3-46B5-BAB3-E8750135B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5180">
            <a:off x="3067135" y="2288439"/>
            <a:ext cx="1847284" cy="18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86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F632F-E0CC-490C-9B5A-FDDE3A01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771" y="70332"/>
            <a:ext cx="10236201" cy="1851560"/>
          </a:xfrm>
        </p:spPr>
        <p:txBody>
          <a:bodyPr>
            <a:noAutofit/>
          </a:bodyPr>
          <a:lstStyle/>
          <a:p>
            <a:pPr algn="ctr"/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Asmeninės apsaugos priemonės (6)</a:t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1E1E56-0DBA-49EA-91F2-D0A15F78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68" y="1461856"/>
            <a:ext cx="2302600" cy="1394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C05015-C8BD-4273-8604-746752199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459" y="1461856"/>
            <a:ext cx="1967144" cy="1967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DD237E-17E0-4C73-A312-102BB7745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985" y="3702634"/>
            <a:ext cx="2261438" cy="1967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839DD8-E46E-426E-BCA5-AFB41F741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48" y="3760426"/>
            <a:ext cx="1851560" cy="1851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1A0FCD-F925-4664-9694-D43BCF1E4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459" y="4015461"/>
            <a:ext cx="2126572" cy="2126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D116D7-3E32-455A-8258-622963A91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8389" y="1400623"/>
            <a:ext cx="1967144" cy="1967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4AF88B-B8AA-4020-8EF4-12E6BEB42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8274" y="4272729"/>
            <a:ext cx="1967144" cy="19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F632F-E0CC-490C-9B5A-FDDE3A01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96" y="540849"/>
            <a:ext cx="10236201" cy="1851560"/>
          </a:xfrm>
        </p:spPr>
        <p:txBody>
          <a:bodyPr>
            <a:noAutofit/>
          </a:bodyPr>
          <a:lstStyle/>
          <a:p>
            <a:pPr algn="ctr"/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Nešiojamas dializės aparatas(5)</a:t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416897-2F37-40D4-B009-FD5CFCC5D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59" y="1800282"/>
            <a:ext cx="3162300" cy="2398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591A6EB-FEF7-44EE-B238-53A5832A9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769" y="1800282"/>
            <a:ext cx="3281655" cy="2215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1288141-DBC0-4834-9C5E-7B23EC3F5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844" y="3915069"/>
            <a:ext cx="3816103" cy="254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30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F632F-E0CC-490C-9B5A-FDDE3A01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96" y="540849"/>
            <a:ext cx="10236201" cy="1851560"/>
          </a:xfrm>
        </p:spPr>
        <p:txBody>
          <a:bodyPr>
            <a:noAutofit/>
          </a:bodyPr>
          <a:lstStyle/>
          <a:p>
            <a:pPr algn="ctr"/>
            <a: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Telemedicina ir nuotolinės konsultacijos (4)</a:t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130" y="4270508"/>
            <a:ext cx="3187267" cy="2123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48" y="2032893"/>
            <a:ext cx="3643703" cy="2112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72" y="1750213"/>
            <a:ext cx="2677824" cy="2824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380" y="4742153"/>
            <a:ext cx="2466911" cy="17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58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45</Words>
  <Application>Microsoft Office PowerPoint</Application>
  <PresentationFormat>Widescreen</PresentationFormat>
  <Paragraphs>31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Jurga Šuminienė 2021-04-16</vt:lpstr>
      <vt:lpstr> 10 geriausių medicinos naujovių Covid-19 pandemijos metu</vt:lpstr>
      <vt:lpstr> ROBOTIKA (10)   </vt:lpstr>
      <vt:lpstr> DRONAI (9)  </vt:lpstr>
      <vt:lpstr> Dezinfekcija UV-C (8)  </vt:lpstr>
      <vt:lpstr> Gyvybinių funkcijų monitorius (7)  </vt:lpstr>
      <vt:lpstr> Asmeninės apsaugos priemonės (6)  </vt:lpstr>
      <vt:lpstr> Nešiojamas dializės aparatas(5)  </vt:lpstr>
      <vt:lpstr> Telemedicina ir nuotolinės konsultacijos (4)  </vt:lpstr>
      <vt:lpstr> Dirbtiniai plaučių ventiliatoriai (3)  </vt:lpstr>
      <vt:lpstr> Medicininės veido kaukės, respiratoriai (2)  </vt:lpstr>
      <vt:lpstr>Covid-19 diagnostika (1)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Jurga Šuminienė</dc:creator>
  <cp:lastModifiedBy>gt3746sa</cp:lastModifiedBy>
  <cp:revision>60</cp:revision>
  <dcterms:created xsi:type="dcterms:W3CDTF">2021-04-07T08:08:43Z</dcterms:created>
  <dcterms:modified xsi:type="dcterms:W3CDTF">2021-05-13T07:46:52Z</dcterms:modified>
</cp:coreProperties>
</file>